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media/image1.jpeg" ContentType="image/jpeg"/>
  <Override PartName="/ppt/notesSlides/notesSlide1.xml" ContentType="application/vnd.openxmlformats-officedocument.presentationml.notesSlide+xml"/>
  <Override PartName="/ppt/media/image2.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Corbel"/>
        <a:ea typeface="Corbel"/>
        <a:cs typeface="Corbel"/>
        <a:sym typeface="Corbel"/>
      </a:defRPr>
    </a:lvl1pPr>
    <a:lvl2pPr marL="0" marR="0" indent="4572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Corbel"/>
        <a:ea typeface="Corbel"/>
        <a:cs typeface="Corbel"/>
        <a:sym typeface="Corbel"/>
      </a:defRPr>
    </a:lvl2pPr>
    <a:lvl3pPr marL="0" marR="0" indent="9144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Corbel"/>
        <a:ea typeface="Corbel"/>
        <a:cs typeface="Corbel"/>
        <a:sym typeface="Corbel"/>
      </a:defRPr>
    </a:lvl3pPr>
    <a:lvl4pPr marL="0" marR="0" indent="13716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Corbel"/>
        <a:ea typeface="Corbel"/>
        <a:cs typeface="Corbel"/>
        <a:sym typeface="Corbel"/>
      </a:defRPr>
    </a:lvl4pPr>
    <a:lvl5pPr marL="0" marR="0" indent="18288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Corbel"/>
        <a:ea typeface="Corbel"/>
        <a:cs typeface="Corbel"/>
        <a:sym typeface="Corbel"/>
      </a:defRPr>
    </a:lvl5pPr>
    <a:lvl6pPr marL="0" marR="0" indent="22860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Corbel"/>
        <a:ea typeface="Corbel"/>
        <a:cs typeface="Corbel"/>
        <a:sym typeface="Corbel"/>
      </a:defRPr>
    </a:lvl6pPr>
    <a:lvl7pPr marL="0" marR="0" indent="27432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Corbel"/>
        <a:ea typeface="Corbel"/>
        <a:cs typeface="Corbel"/>
        <a:sym typeface="Corbel"/>
      </a:defRPr>
    </a:lvl7pPr>
    <a:lvl8pPr marL="0" marR="0" indent="32004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Corbel"/>
        <a:ea typeface="Corbel"/>
        <a:cs typeface="Corbel"/>
        <a:sym typeface="Corbel"/>
      </a:defRPr>
    </a:lvl8pPr>
    <a:lvl9pPr marL="0" marR="0" indent="36576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Corbel"/>
        <a:ea typeface="Corbel"/>
        <a:cs typeface="Corbel"/>
        <a:sym typeface="Corbel"/>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Corbel"/>
          <a:ea typeface="Corbel"/>
          <a:cs typeface="Corbe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4EA"/>
          </a:solidFill>
        </a:fill>
      </a:tcStyle>
    </a:wholeTbl>
    <a:band2H>
      <a:tcTxStyle b="def" i="def"/>
      <a:tcStyle>
        <a:tcBdr/>
        <a:fill>
          <a:solidFill>
            <a:srgbClr val="E8EBF5"/>
          </a:solidFill>
        </a:fill>
      </a:tcStyle>
    </a:band2H>
    <a:firstCol>
      <a:tcTxStyle b="on" i="off">
        <a:font>
          <a:latin typeface="Corbel"/>
          <a:ea typeface="Corbel"/>
          <a:cs typeface="Corbe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Corbel"/>
          <a:ea typeface="Corbel"/>
          <a:cs typeface="Corbe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Corbel"/>
          <a:ea typeface="Corbel"/>
          <a:cs typeface="Corbe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Corbel"/>
          <a:ea typeface="Corbel"/>
          <a:cs typeface="Corbe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b="def" i="def"/>
      <a:tcStyle>
        <a:tcBdr/>
        <a:fill>
          <a:solidFill>
            <a:srgbClr val="F0F0F0"/>
          </a:solidFill>
        </a:fill>
      </a:tcStyle>
    </a:band2H>
    <a:firstCol>
      <a:tcTxStyle b="on" i="off">
        <a:font>
          <a:latin typeface="Corbel"/>
          <a:ea typeface="Corbel"/>
          <a:cs typeface="Corbe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Corbel"/>
          <a:ea typeface="Corbel"/>
          <a:cs typeface="Corbe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Corbel"/>
          <a:ea typeface="Corbel"/>
          <a:cs typeface="Corbe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Corbel"/>
          <a:ea typeface="Corbel"/>
          <a:cs typeface="Corbe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b="def" i="def"/>
      <a:tcStyle>
        <a:tcBdr/>
        <a:fill>
          <a:solidFill>
            <a:srgbClr val="EBF1E8"/>
          </a:solidFill>
        </a:fill>
      </a:tcStyle>
    </a:band2H>
    <a:firstCol>
      <a:tcTxStyle b="on" i="off">
        <a:font>
          <a:latin typeface="Corbel"/>
          <a:ea typeface="Corbel"/>
          <a:cs typeface="Corbe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Corbel"/>
          <a:ea typeface="Corbel"/>
          <a:cs typeface="Corbe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Corbel"/>
          <a:ea typeface="Corbel"/>
          <a:cs typeface="Corbe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Corbel"/>
          <a:ea typeface="Corbel"/>
          <a:cs typeface="Corbel"/>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
          <a:latin typeface="Corbel"/>
          <a:ea typeface="Corbel"/>
          <a:cs typeface="Corbel"/>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Corbel"/>
          <a:ea typeface="Corbel"/>
          <a:cs typeface="Corbel"/>
        </a:font>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Corbel"/>
          <a:ea typeface="Corbel"/>
          <a:cs typeface="Corbel"/>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Corbel"/>
          <a:ea typeface="Corbel"/>
          <a:cs typeface="Corbe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
          <a:latin typeface="Corbel"/>
          <a:ea typeface="Corbel"/>
          <a:cs typeface="Corbe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
          <a:latin typeface="Corbel"/>
          <a:ea typeface="Corbel"/>
          <a:cs typeface="Corbe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
          <a:latin typeface="Corbel"/>
          <a:ea typeface="Corbel"/>
          <a:cs typeface="Corbe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
          <a:latin typeface="Corbel"/>
          <a:ea typeface="Corbel"/>
          <a:cs typeface="Corbe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
          <a:latin typeface="Corbel"/>
          <a:ea typeface="Corbel"/>
          <a:cs typeface="Corbe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
          <a:latin typeface="Corbel"/>
          <a:ea typeface="Corbel"/>
          <a:cs typeface="Corbel"/>
        </a:font>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
          <a:latin typeface="Corbel"/>
          <a:ea typeface="Corbel"/>
          <a:cs typeface="Corbe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91" name="Shape 91"/>
          <p:cNvSpPr/>
          <p:nvPr>
            <p:ph type="sldImg"/>
          </p:nvPr>
        </p:nvSpPr>
        <p:spPr>
          <a:xfrm>
            <a:off x="1143000" y="685800"/>
            <a:ext cx="4572000" cy="3429000"/>
          </a:xfrm>
          <a:prstGeom prst="rect">
            <a:avLst/>
          </a:prstGeom>
        </p:spPr>
        <p:txBody>
          <a:bodyPr/>
          <a:lstStyle/>
          <a:p>
            <a:pPr/>
          </a:p>
        </p:txBody>
      </p:sp>
      <p:sp>
        <p:nvSpPr>
          <p:cNvPr id="92" name="Shape 92"/>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defRPr sz="1200">
        <a:latin typeface="+mj-lt"/>
        <a:ea typeface="+mj-ea"/>
        <a:cs typeface="+mj-cs"/>
        <a:sym typeface="Calibri"/>
      </a:defRPr>
    </a:lvl1pPr>
    <a:lvl2pPr indent="228600" latinLnBrk="0">
      <a:defRPr sz="1200">
        <a:latin typeface="+mj-lt"/>
        <a:ea typeface="+mj-ea"/>
        <a:cs typeface="+mj-cs"/>
        <a:sym typeface="Calibri"/>
      </a:defRPr>
    </a:lvl2pPr>
    <a:lvl3pPr indent="457200" latinLnBrk="0">
      <a:defRPr sz="1200">
        <a:latin typeface="+mj-lt"/>
        <a:ea typeface="+mj-ea"/>
        <a:cs typeface="+mj-cs"/>
        <a:sym typeface="Calibri"/>
      </a:defRPr>
    </a:lvl3pPr>
    <a:lvl4pPr indent="685800" latinLnBrk="0">
      <a:defRPr sz="1200">
        <a:latin typeface="+mj-lt"/>
        <a:ea typeface="+mj-ea"/>
        <a:cs typeface="+mj-cs"/>
        <a:sym typeface="Calibri"/>
      </a:defRPr>
    </a:lvl4pPr>
    <a:lvl5pPr indent="914400" latinLnBrk="0">
      <a:defRPr sz="1200">
        <a:latin typeface="+mj-lt"/>
        <a:ea typeface="+mj-ea"/>
        <a:cs typeface="+mj-cs"/>
        <a:sym typeface="Calibri"/>
      </a:defRPr>
    </a:lvl5pPr>
    <a:lvl6pPr indent="1143000" latinLnBrk="0">
      <a:defRPr sz="1200">
        <a:latin typeface="+mj-lt"/>
        <a:ea typeface="+mj-ea"/>
        <a:cs typeface="+mj-cs"/>
        <a:sym typeface="Calibri"/>
      </a:defRPr>
    </a:lvl6pPr>
    <a:lvl7pPr indent="1371600" latinLnBrk="0">
      <a:defRPr sz="1200">
        <a:latin typeface="+mj-lt"/>
        <a:ea typeface="+mj-ea"/>
        <a:cs typeface="+mj-cs"/>
        <a:sym typeface="Calibri"/>
      </a:defRPr>
    </a:lvl7pPr>
    <a:lvl8pPr indent="1600200" latinLnBrk="0">
      <a:defRPr sz="1200">
        <a:latin typeface="+mj-lt"/>
        <a:ea typeface="+mj-ea"/>
        <a:cs typeface="+mj-cs"/>
        <a:sym typeface="Calibri"/>
      </a:defRPr>
    </a:lvl8pPr>
    <a:lvl9pPr indent="1828800" latinLnBrk="0">
      <a:defRPr sz="1200">
        <a:latin typeface="+mj-lt"/>
        <a:ea typeface="+mj-ea"/>
        <a:cs typeface="+mj-cs"/>
        <a:sym typeface="Calibri"/>
      </a:defRPr>
    </a:lvl9pPr>
  </p:notesStyle>
</p:notesMaster>
</file>

<file path=ppt/notesSlides/_rels/notesSlide1.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7" name="Shape 117"/>
          <p:cNvSpPr/>
          <p:nvPr>
            <p:ph type="sldImg"/>
          </p:nvPr>
        </p:nvSpPr>
        <p:spPr>
          <a:prstGeom prst="rect">
            <a:avLst/>
          </a:prstGeom>
        </p:spPr>
        <p:txBody>
          <a:bodyPr/>
          <a:lstStyle/>
          <a:p>
            <a:pPr/>
          </a:p>
        </p:txBody>
      </p:sp>
      <p:sp>
        <p:nvSpPr>
          <p:cNvPr id="118" name="Shape 118"/>
          <p:cNvSpPr/>
          <p:nvPr>
            <p:ph type="body" sz="quarter" idx="1"/>
          </p:nvPr>
        </p:nvSpPr>
        <p:spPr>
          <a:prstGeom prst="rect">
            <a:avLst/>
          </a:prstGeom>
        </p:spPr>
        <p:txBody>
          <a:bodyPr/>
          <a:lstStyle/>
          <a:p>
            <a:pPr>
              <a:defRPr>
                <a:latin typeface="Arial"/>
                <a:ea typeface="Arial"/>
                <a:cs typeface="Arial"/>
                <a:sym typeface="Arial"/>
              </a:defRPr>
            </a:pPr>
            <a:r>
              <a:t>Warmer winters, hotter summers, flooding and droughts affect plant growth and impact the many organisms that interact with plants (insects, pollinators, diseases and microbes).   Home gardeners have an important role to play in combating climate change. Choosing human-powered tools like push mowers, rakes and hand clippers over gas-powered tools such as lawn mowers and leaf blowers can reduce greenhouse gas emissions. Choosing resilient plants that are well adapted to your soil and climate and using research-based horticulture practices to manage soil will help keep your landscape resilient. Composting on-site closes the loop on waste and yields valuable nutrients and helps to reduce methane emissions from landfills.</a:t>
            </a:r>
          </a:p>
          <a:p>
            <a:pPr/>
          </a:p>
          <a:p>
            <a:pPr>
              <a:spcBef>
                <a:spcPts val="400"/>
              </a:spcBef>
            </a:pPr>
            <a:r>
              <a:t>This talk on [insert title] will give you a better understanding of the importance of creating resilient landscapes that can thrive in a changing climate, help you recognize that we all have a role to play in reducing the impact of climate change on our society and will provide you with specific techniques that you can use to build and maintain resilient landscapes in your own spaces.</a:t>
            </a:r>
          </a:p>
          <a:p>
            <a:pPr/>
          </a:p>
        </p:txBody>
      </p:sp>
    </p:spTree>
  </p:cSld>
  <p:clrMapOvr>
    <a:masterClrMapping/>
  </p:clrMapOvr>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Slide">
    <p:spTree>
      <p:nvGrpSpPr>
        <p:cNvPr id="1" name=""/>
        <p:cNvGrpSpPr/>
        <p:nvPr/>
      </p:nvGrpSpPr>
      <p:grpSpPr>
        <a:xfrm>
          <a:off x="0" y="0"/>
          <a:ext cx="0" cy="0"/>
          <a:chOff x="0" y="0"/>
          <a:chExt cx="0" cy="0"/>
        </a:xfrm>
      </p:grpSpPr>
      <p:sp>
        <p:nvSpPr>
          <p:cNvPr id="11" name="Title Text"/>
          <p:cNvSpPr txBox="1"/>
          <p:nvPr>
            <p:ph type="title"/>
          </p:nvPr>
        </p:nvSpPr>
        <p:spPr>
          <a:xfrm>
            <a:off x="1524000" y="1122362"/>
            <a:ext cx="9144000" cy="2387601"/>
          </a:xfrm>
          <a:prstGeom prst="rect">
            <a:avLst/>
          </a:prstGeom>
        </p:spPr>
        <p:txBody>
          <a:bodyPr anchor="b"/>
          <a:lstStyle>
            <a:lvl1pPr algn="ctr">
              <a:defRPr sz="6000"/>
            </a:lvl1pPr>
          </a:lstStyle>
          <a:p>
            <a:pPr/>
            <a:r>
              <a:t>Title Text</a:t>
            </a:r>
          </a:p>
        </p:txBody>
      </p:sp>
      <p:sp>
        <p:nvSpPr>
          <p:cNvPr id="12" name="Body Level One…"/>
          <p:cNvSpPr txBox="1"/>
          <p:nvPr>
            <p:ph type="body" sz="quarter" idx="1"/>
          </p:nvPr>
        </p:nvSpPr>
        <p:spPr>
          <a:xfrm>
            <a:off x="1524000" y="3602037"/>
            <a:ext cx="9144000" cy="1655763"/>
          </a:xfrm>
          <a:prstGeom prst="rect">
            <a:avLst/>
          </a:prstGeom>
        </p:spPr>
        <p:txBody>
          <a:bodyPr/>
          <a:lstStyle>
            <a:lvl1pPr marL="0" indent="0" algn="ctr">
              <a:buSzTx/>
              <a:buFontTx/>
              <a:buNone/>
              <a:defRPr sz="2400"/>
            </a:lvl1pPr>
            <a:lvl2pPr marL="0" indent="457200" algn="ctr">
              <a:buSzTx/>
              <a:buFontTx/>
              <a:buNone/>
              <a:defRPr sz="2400"/>
            </a:lvl2pPr>
            <a:lvl3pPr marL="0" indent="914400" algn="ctr">
              <a:buSzTx/>
              <a:buFontTx/>
              <a:buNone/>
              <a:defRPr sz="2400"/>
            </a:lvl3pPr>
            <a:lvl4pPr marL="0" indent="1371600" algn="ctr">
              <a:buSzTx/>
              <a:buFontTx/>
              <a:buNone/>
              <a:defRPr sz="2400"/>
            </a:lvl4pPr>
            <a:lvl5pPr marL="0" indent="1828800" algn="ctr">
              <a:buSzTx/>
              <a:buFontTx/>
              <a:buNone/>
              <a:defRPr sz="2400"/>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nd Content">
    <p:spTree>
      <p:nvGrpSpPr>
        <p:cNvPr id="1" name=""/>
        <p:cNvGrpSpPr/>
        <p:nvPr/>
      </p:nvGrpSpPr>
      <p:grpSpPr>
        <a:xfrm>
          <a:off x="0" y="0"/>
          <a:ext cx="0" cy="0"/>
          <a:chOff x="0" y="0"/>
          <a:chExt cx="0" cy="0"/>
        </a:xfrm>
      </p:grpSpPr>
      <p:sp>
        <p:nvSpPr>
          <p:cNvPr id="20" name="Title Text"/>
          <p:cNvSpPr txBox="1"/>
          <p:nvPr>
            <p:ph type="title"/>
          </p:nvPr>
        </p:nvSpPr>
        <p:spPr>
          <a:prstGeom prst="rect">
            <a:avLst/>
          </a:prstGeom>
        </p:spPr>
        <p:txBody>
          <a:bodyPr/>
          <a:lstStyle/>
          <a:p>
            <a:pPr/>
            <a:r>
              <a:t>Title Text</a:t>
            </a:r>
          </a:p>
        </p:txBody>
      </p:sp>
      <p:sp>
        <p:nvSpPr>
          <p:cNvPr id="21"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2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tion Header">
    <p:spTree>
      <p:nvGrpSpPr>
        <p:cNvPr id="1" name=""/>
        <p:cNvGrpSpPr/>
        <p:nvPr/>
      </p:nvGrpSpPr>
      <p:grpSpPr>
        <a:xfrm>
          <a:off x="0" y="0"/>
          <a:ext cx="0" cy="0"/>
          <a:chOff x="0" y="0"/>
          <a:chExt cx="0" cy="0"/>
        </a:xfrm>
      </p:grpSpPr>
      <p:sp>
        <p:nvSpPr>
          <p:cNvPr id="29" name="Title Text"/>
          <p:cNvSpPr txBox="1"/>
          <p:nvPr>
            <p:ph type="title"/>
          </p:nvPr>
        </p:nvSpPr>
        <p:spPr>
          <a:xfrm>
            <a:off x="831850" y="1709738"/>
            <a:ext cx="10515600" cy="2852737"/>
          </a:xfrm>
          <a:prstGeom prst="rect">
            <a:avLst/>
          </a:prstGeom>
        </p:spPr>
        <p:txBody>
          <a:bodyPr anchor="b"/>
          <a:lstStyle>
            <a:lvl1pPr>
              <a:defRPr sz="6000"/>
            </a:lvl1pPr>
          </a:lstStyle>
          <a:p>
            <a:pPr/>
            <a:r>
              <a:t>Title Text</a:t>
            </a:r>
          </a:p>
        </p:txBody>
      </p:sp>
      <p:sp>
        <p:nvSpPr>
          <p:cNvPr id="30" name="Body Level One…"/>
          <p:cNvSpPr txBox="1"/>
          <p:nvPr>
            <p:ph type="body" sz="quarter" idx="1"/>
          </p:nvPr>
        </p:nvSpPr>
        <p:spPr>
          <a:xfrm>
            <a:off x="831850" y="4589462"/>
            <a:ext cx="10515600" cy="1500188"/>
          </a:xfrm>
          <a:prstGeom prst="rect">
            <a:avLst/>
          </a:prstGeom>
        </p:spPr>
        <p:txBody>
          <a:bodyPr/>
          <a:lstStyle>
            <a:lvl1pPr marL="0" indent="0">
              <a:buSzTx/>
              <a:buFontTx/>
              <a:buNone/>
              <a:defRPr sz="2400">
                <a:solidFill>
                  <a:srgbClr val="888888"/>
                </a:solidFill>
              </a:defRPr>
            </a:lvl1pPr>
            <a:lvl2pPr marL="0" indent="457200">
              <a:buSzTx/>
              <a:buFontTx/>
              <a:buNone/>
              <a:defRPr sz="2400">
                <a:solidFill>
                  <a:srgbClr val="888888"/>
                </a:solidFill>
              </a:defRPr>
            </a:lvl2pPr>
            <a:lvl3pPr marL="0" indent="914400">
              <a:buSzTx/>
              <a:buFontTx/>
              <a:buNone/>
              <a:defRPr sz="2400">
                <a:solidFill>
                  <a:srgbClr val="888888"/>
                </a:solidFill>
              </a:defRPr>
            </a:lvl3pPr>
            <a:lvl4pPr marL="0" indent="1371600">
              <a:buSzTx/>
              <a:buFontTx/>
              <a:buNone/>
              <a:defRPr sz="2400">
                <a:solidFill>
                  <a:srgbClr val="888888"/>
                </a:solidFill>
              </a:defRPr>
            </a:lvl4pPr>
            <a:lvl5pPr marL="0" indent="1828800">
              <a:buSzTx/>
              <a:buFontTx/>
              <a:buNone/>
              <a:defRPr sz="2400">
                <a:solidFill>
                  <a:srgbClr val="888888"/>
                </a:solidFill>
              </a:defRPr>
            </a:lvl5pPr>
          </a:lstStyle>
          <a:p>
            <a:pPr/>
            <a:r>
              <a:t>Body Level One</a:t>
            </a:r>
          </a:p>
          <a:p>
            <a:pPr lvl="1"/>
            <a:r>
              <a:t>Body Level Two</a:t>
            </a:r>
          </a:p>
          <a:p>
            <a:pPr lvl="2"/>
            <a:r>
              <a:t>Body Level Three</a:t>
            </a:r>
          </a:p>
          <a:p>
            <a:pPr lvl="3"/>
            <a:r>
              <a:t>Body Level Four</a:t>
            </a:r>
          </a:p>
          <a:p>
            <a:pPr lvl="4"/>
            <a:r>
              <a:t>Body Level Five</a:t>
            </a:r>
          </a:p>
        </p:txBody>
      </p:sp>
      <p:sp>
        <p:nvSpPr>
          <p:cNvPr id="3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wo Content">
    <p:spTree>
      <p:nvGrpSpPr>
        <p:cNvPr id="1" name=""/>
        <p:cNvGrpSpPr/>
        <p:nvPr/>
      </p:nvGrpSpPr>
      <p:grpSpPr>
        <a:xfrm>
          <a:off x="0" y="0"/>
          <a:ext cx="0" cy="0"/>
          <a:chOff x="0" y="0"/>
          <a:chExt cx="0" cy="0"/>
        </a:xfrm>
      </p:grpSpPr>
      <p:sp>
        <p:nvSpPr>
          <p:cNvPr id="38" name="Title Text"/>
          <p:cNvSpPr txBox="1"/>
          <p:nvPr>
            <p:ph type="title"/>
          </p:nvPr>
        </p:nvSpPr>
        <p:spPr>
          <a:prstGeom prst="rect">
            <a:avLst/>
          </a:prstGeom>
        </p:spPr>
        <p:txBody>
          <a:bodyPr/>
          <a:lstStyle/>
          <a:p>
            <a:pPr/>
            <a:r>
              <a:t>Title Text</a:t>
            </a:r>
          </a:p>
        </p:txBody>
      </p:sp>
      <p:sp>
        <p:nvSpPr>
          <p:cNvPr id="39" name="Body Level One…"/>
          <p:cNvSpPr txBox="1"/>
          <p:nvPr>
            <p:ph type="body" sz="half" idx="1"/>
          </p:nvPr>
        </p:nvSpPr>
        <p:spPr>
          <a:xfrm>
            <a:off x="838200" y="1825625"/>
            <a:ext cx="5181600" cy="4351338"/>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4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mparison">
    <p:spTree>
      <p:nvGrpSpPr>
        <p:cNvPr id="1" name=""/>
        <p:cNvGrpSpPr/>
        <p:nvPr/>
      </p:nvGrpSpPr>
      <p:grpSpPr>
        <a:xfrm>
          <a:off x="0" y="0"/>
          <a:ext cx="0" cy="0"/>
          <a:chOff x="0" y="0"/>
          <a:chExt cx="0" cy="0"/>
        </a:xfrm>
      </p:grpSpPr>
      <p:sp>
        <p:nvSpPr>
          <p:cNvPr id="47" name="Title Text"/>
          <p:cNvSpPr txBox="1"/>
          <p:nvPr>
            <p:ph type="title"/>
          </p:nvPr>
        </p:nvSpPr>
        <p:spPr>
          <a:xfrm>
            <a:off x="839787" y="365125"/>
            <a:ext cx="10515601" cy="1325563"/>
          </a:xfrm>
          <a:prstGeom prst="rect">
            <a:avLst/>
          </a:prstGeom>
        </p:spPr>
        <p:txBody>
          <a:bodyPr/>
          <a:lstStyle/>
          <a:p>
            <a:pPr/>
            <a:r>
              <a:t>Title Text</a:t>
            </a:r>
          </a:p>
        </p:txBody>
      </p:sp>
      <p:sp>
        <p:nvSpPr>
          <p:cNvPr id="48" name="Body Level One…"/>
          <p:cNvSpPr txBox="1"/>
          <p:nvPr>
            <p:ph type="body" sz="quarter" idx="1"/>
          </p:nvPr>
        </p:nvSpPr>
        <p:spPr>
          <a:xfrm>
            <a:off x="839787" y="1681163"/>
            <a:ext cx="5157789" cy="823913"/>
          </a:xfrm>
          <a:prstGeom prst="rect">
            <a:avLst/>
          </a:prstGeom>
        </p:spPr>
        <p:txBody>
          <a:bodyPr anchor="b"/>
          <a:lstStyle>
            <a:lvl1pPr marL="0" indent="0">
              <a:buSzTx/>
              <a:buFontTx/>
              <a:buNone/>
              <a:defRPr sz="2400"/>
            </a:lvl1pPr>
            <a:lvl2pPr marL="0" indent="457200">
              <a:buSzTx/>
              <a:buFontTx/>
              <a:buNone/>
              <a:defRPr sz="2400"/>
            </a:lvl2pPr>
            <a:lvl3pPr marL="0" indent="914400">
              <a:buSzTx/>
              <a:buFontTx/>
              <a:buNone/>
              <a:defRPr sz="2400"/>
            </a:lvl3pPr>
            <a:lvl4pPr marL="0" indent="1371600">
              <a:buSzTx/>
              <a:buFontTx/>
              <a:buNone/>
              <a:defRPr sz="2400"/>
            </a:lvl4pPr>
            <a:lvl5pPr marL="0" indent="1828800">
              <a:buSzTx/>
              <a:buFontTx/>
              <a:buNone/>
              <a:defRPr sz="2400"/>
            </a:lvl5pPr>
          </a:lstStyle>
          <a:p>
            <a:pPr/>
            <a:r>
              <a:t>Body Level One</a:t>
            </a:r>
          </a:p>
          <a:p>
            <a:pPr lvl="1"/>
            <a:r>
              <a:t>Body Level Two</a:t>
            </a:r>
          </a:p>
          <a:p>
            <a:pPr lvl="2"/>
            <a:r>
              <a:t>Body Level Three</a:t>
            </a:r>
          </a:p>
          <a:p>
            <a:pPr lvl="3"/>
            <a:r>
              <a:t>Body Level Four</a:t>
            </a:r>
          </a:p>
          <a:p>
            <a:pPr lvl="4"/>
            <a:r>
              <a:t>Body Level Five</a:t>
            </a:r>
          </a:p>
        </p:txBody>
      </p:sp>
      <p:sp>
        <p:nvSpPr>
          <p:cNvPr id="49" name="Text Placeholder 4"/>
          <p:cNvSpPr/>
          <p:nvPr>
            <p:ph type="body" sz="quarter" idx="21"/>
          </p:nvPr>
        </p:nvSpPr>
        <p:spPr>
          <a:xfrm>
            <a:off x="6172200" y="1681163"/>
            <a:ext cx="5183188" cy="823913"/>
          </a:xfrm>
          <a:prstGeom prst="rect">
            <a:avLst/>
          </a:prstGeom>
        </p:spPr>
        <p:txBody>
          <a:bodyPr anchor="b"/>
          <a:lstStyle/>
          <a:p>
            <a:pPr marL="0" indent="0">
              <a:buSzTx/>
              <a:buFontTx/>
              <a:buNone/>
              <a:defRPr sz="2400"/>
            </a:pPr>
          </a:p>
        </p:txBody>
      </p:sp>
      <p:sp>
        <p:nvSpPr>
          <p:cNvPr id="5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Only">
    <p:spTree>
      <p:nvGrpSpPr>
        <p:cNvPr id="1" name=""/>
        <p:cNvGrpSpPr/>
        <p:nvPr/>
      </p:nvGrpSpPr>
      <p:grpSpPr>
        <a:xfrm>
          <a:off x="0" y="0"/>
          <a:ext cx="0" cy="0"/>
          <a:chOff x="0" y="0"/>
          <a:chExt cx="0" cy="0"/>
        </a:xfrm>
      </p:grpSpPr>
      <p:sp>
        <p:nvSpPr>
          <p:cNvPr id="57" name="Title Text"/>
          <p:cNvSpPr txBox="1"/>
          <p:nvPr>
            <p:ph type="title"/>
          </p:nvPr>
        </p:nvSpPr>
        <p:spPr>
          <a:prstGeom prst="rect">
            <a:avLst/>
          </a:prstGeom>
        </p:spPr>
        <p:txBody>
          <a:bodyPr/>
          <a:lstStyle/>
          <a:p>
            <a:pPr/>
            <a:r>
              <a:t>Title Text</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6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ntent with Caption">
    <p:spTree>
      <p:nvGrpSpPr>
        <p:cNvPr id="1" name=""/>
        <p:cNvGrpSpPr/>
        <p:nvPr/>
      </p:nvGrpSpPr>
      <p:grpSpPr>
        <a:xfrm>
          <a:off x="0" y="0"/>
          <a:ext cx="0" cy="0"/>
          <a:chOff x="0" y="0"/>
          <a:chExt cx="0" cy="0"/>
        </a:xfrm>
      </p:grpSpPr>
      <p:sp>
        <p:nvSpPr>
          <p:cNvPr id="72" name="Title Text"/>
          <p:cNvSpPr txBox="1"/>
          <p:nvPr>
            <p:ph type="title"/>
          </p:nvPr>
        </p:nvSpPr>
        <p:spPr>
          <a:xfrm>
            <a:off x="839787" y="457200"/>
            <a:ext cx="3932239" cy="1600200"/>
          </a:xfrm>
          <a:prstGeom prst="rect">
            <a:avLst/>
          </a:prstGeom>
        </p:spPr>
        <p:txBody>
          <a:bodyPr anchor="b"/>
          <a:lstStyle>
            <a:lvl1pPr>
              <a:defRPr sz="3200"/>
            </a:lvl1pPr>
          </a:lstStyle>
          <a:p>
            <a:pPr/>
            <a:r>
              <a:t>Title Text</a:t>
            </a:r>
          </a:p>
        </p:txBody>
      </p:sp>
      <p:sp>
        <p:nvSpPr>
          <p:cNvPr id="73" name="Body Level One…"/>
          <p:cNvSpPr txBox="1"/>
          <p:nvPr>
            <p:ph type="body" sz="half" idx="1"/>
          </p:nvPr>
        </p:nvSpPr>
        <p:spPr>
          <a:xfrm>
            <a:off x="5183187" y="987425"/>
            <a:ext cx="6172201" cy="4873625"/>
          </a:xfrm>
          <a:prstGeom prst="rect">
            <a:avLst/>
          </a:prstGeom>
        </p:spPr>
        <p:txBody>
          <a:bodyP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pPr/>
            <a:r>
              <a:t>Body Level One</a:t>
            </a:r>
          </a:p>
          <a:p>
            <a:pPr lvl="1"/>
            <a:r>
              <a:t>Body Level Two</a:t>
            </a:r>
          </a:p>
          <a:p>
            <a:pPr lvl="2"/>
            <a:r>
              <a:t>Body Level Three</a:t>
            </a:r>
          </a:p>
          <a:p>
            <a:pPr lvl="3"/>
            <a:r>
              <a:t>Body Level Four</a:t>
            </a:r>
          </a:p>
          <a:p>
            <a:pPr lvl="4"/>
            <a:r>
              <a:t>Body Level Five</a:t>
            </a:r>
          </a:p>
        </p:txBody>
      </p:sp>
      <p:sp>
        <p:nvSpPr>
          <p:cNvPr id="74" name="Text Placeholder 3"/>
          <p:cNvSpPr/>
          <p:nvPr>
            <p:ph type="body" sz="quarter" idx="21"/>
          </p:nvPr>
        </p:nvSpPr>
        <p:spPr>
          <a:xfrm>
            <a:off x="839787" y="2057400"/>
            <a:ext cx="3932238" cy="3811588"/>
          </a:xfrm>
          <a:prstGeom prst="rect">
            <a:avLst/>
          </a:prstGeom>
        </p:spPr>
        <p:txBody>
          <a:bodyPr/>
          <a:lstStyle/>
          <a:p>
            <a:pPr marL="0" indent="0">
              <a:buSzTx/>
              <a:buFontTx/>
              <a:buNone/>
              <a:defRPr sz="1600"/>
            </a:pPr>
          </a:p>
        </p:txBody>
      </p:sp>
      <p:sp>
        <p:nvSpPr>
          <p:cNvPr id="7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icture with Caption">
    <p:spTree>
      <p:nvGrpSpPr>
        <p:cNvPr id="1" name=""/>
        <p:cNvGrpSpPr/>
        <p:nvPr/>
      </p:nvGrpSpPr>
      <p:grpSpPr>
        <a:xfrm>
          <a:off x="0" y="0"/>
          <a:ext cx="0" cy="0"/>
          <a:chOff x="0" y="0"/>
          <a:chExt cx="0" cy="0"/>
        </a:xfrm>
      </p:grpSpPr>
      <p:sp>
        <p:nvSpPr>
          <p:cNvPr id="82" name="Title Text"/>
          <p:cNvSpPr txBox="1"/>
          <p:nvPr>
            <p:ph type="title"/>
          </p:nvPr>
        </p:nvSpPr>
        <p:spPr>
          <a:xfrm>
            <a:off x="839787" y="457200"/>
            <a:ext cx="3932239" cy="1600200"/>
          </a:xfrm>
          <a:prstGeom prst="rect">
            <a:avLst/>
          </a:prstGeom>
        </p:spPr>
        <p:txBody>
          <a:bodyPr anchor="b"/>
          <a:lstStyle>
            <a:lvl1pPr>
              <a:defRPr sz="3200"/>
            </a:lvl1pPr>
          </a:lstStyle>
          <a:p>
            <a:pPr/>
            <a:r>
              <a:t>Title Text</a:t>
            </a:r>
          </a:p>
        </p:txBody>
      </p:sp>
      <p:sp>
        <p:nvSpPr>
          <p:cNvPr id="83" name="Picture Placeholder 2"/>
          <p:cNvSpPr/>
          <p:nvPr>
            <p:ph type="pic" sz="half" idx="21"/>
          </p:nvPr>
        </p:nvSpPr>
        <p:spPr>
          <a:xfrm>
            <a:off x="5183187" y="987425"/>
            <a:ext cx="6172201" cy="4873625"/>
          </a:xfrm>
          <a:prstGeom prst="rect">
            <a:avLst/>
          </a:prstGeom>
        </p:spPr>
        <p:txBody>
          <a:bodyPr lIns="91439" rIns="91439">
            <a:noAutofit/>
          </a:bodyPr>
          <a:lstStyle/>
          <a:p>
            <a:pPr/>
          </a:p>
        </p:txBody>
      </p:sp>
      <p:sp>
        <p:nvSpPr>
          <p:cNvPr id="84" name="Body Level One…"/>
          <p:cNvSpPr txBox="1"/>
          <p:nvPr>
            <p:ph type="body" sz="quarter" idx="1"/>
          </p:nvPr>
        </p:nvSpPr>
        <p:spPr>
          <a:xfrm>
            <a:off x="839787" y="2057400"/>
            <a:ext cx="3932239" cy="3811588"/>
          </a:xfrm>
          <a:prstGeom prst="rect">
            <a:avLst/>
          </a:prstGeom>
        </p:spPr>
        <p:txBody>
          <a:bodyPr/>
          <a:lstStyle>
            <a:lvl1pPr marL="0" indent="0">
              <a:buSzTx/>
              <a:buFontTx/>
              <a:buNone/>
              <a:defRPr sz="1600"/>
            </a:lvl1pPr>
            <a:lvl2pPr marL="0" indent="457200">
              <a:buSzTx/>
              <a:buFontTx/>
              <a:buNone/>
              <a:defRPr sz="1600"/>
            </a:lvl2pPr>
            <a:lvl3pPr marL="0" indent="914400">
              <a:buSzTx/>
              <a:buFontTx/>
              <a:buNone/>
              <a:defRPr sz="1600"/>
            </a:lvl3pPr>
            <a:lvl4pPr marL="0" indent="1371600">
              <a:buSzTx/>
              <a:buFontTx/>
              <a:buNone/>
              <a:defRPr sz="1600"/>
            </a:lvl4pPr>
            <a:lvl5pPr marL="0" indent="1828800">
              <a:buSzTx/>
              <a:buFontTx/>
              <a:buNone/>
              <a:defRPr sz="1600"/>
            </a:lvl5pPr>
          </a:lstStyle>
          <a:p>
            <a:pPr/>
            <a:r>
              <a:t>Body Level One</a:t>
            </a:r>
          </a:p>
          <a:p>
            <a:pPr lvl="1"/>
            <a:r>
              <a:t>Body Level Two</a:t>
            </a:r>
          </a:p>
          <a:p>
            <a:pPr lvl="2"/>
            <a:r>
              <a:t>Body Level Three</a:t>
            </a:r>
          </a:p>
          <a:p>
            <a:pPr lvl="3"/>
            <a:r>
              <a:t>Body Level Four</a:t>
            </a:r>
          </a:p>
          <a:p>
            <a:pPr lvl="4"/>
            <a:r>
              <a:t>Body Level Five</a:t>
            </a:r>
          </a:p>
        </p:txBody>
      </p:sp>
      <p:sp>
        <p:nvSpPr>
          <p:cNvPr id="8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gradFill flip="none" rotWithShape="1">
          <a:gsLst>
            <a:gs pos="0">
              <a:srgbClr val="F6F6F6"/>
            </a:gs>
            <a:gs pos="100000">
              <a:srgbClr val="F2F2F2"/>
            </a:gs>
          </a:gsLst>
          <a:path path="circle">
            <a:fillToRect l="50000" t="50000" r="50000" b="50000"/>
          </a:path>
        </a:gradFill>
      </p:bgPr>
    </p:bg>
    <p:spTree>
      <p:nvGrpSpPr>
        <p:cNvPr id="1" name=""/>
        <p:cNvGrpSpPr/>
        <p:nvPr/>
      </p:nvGrpSpPr>
      <p:grpSpPr>
        <a:xfrm>
          <a:off x="0" y="0"/>
          <a:ext cx="0" cy="0"/>
          <a:chOff x="0" y="0"/>
          <a:chExt cx="0" cy="0"/>
        </a:xfrm>
      </p:grpSpPr>
      <p:sp>
        <p:nvSpPr>
          <p:cNvPr id="2" name="Title Text"/>
          <p:cNvSpPr txBox="1"/>
          <p:nvPr>
            <p:ph type="title"/>
          </p:nvPr>
        </p:nvSpPr>
        <p:spPr>
          <a:xfrm>
            <a:off x="838200" y="365125"/>
            <a:ext cx="10515600" cy="1325563"/>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p>
            <a:pPr/>
            <a:r>
              <a:t>Title Text</a:t>
            </a:r>
          </a:p>
        </p:txBody>
      </p:sp>
      <p:sp>
        <p:nvSpPr>
          <p:cNvPr id="3" name="Body Level One…"/>
          <p:cNvSpPr txBox="1"/>
          <p:nvPr>
            <p:ph type="body" idx="1"/>
          </p:nvPr>
        </p:nvSpPr>
        <p:spPr>
          <a:xfrm>
            <a:off x="838200" y="1825625"/>
            <a:ext cx="10515600" cy="4351338"/>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11097260" y="6404292"/>
            <a:ext cx="256541" cy="269241"/>
          </a:xfrm>
          <a:prstGeom prst="rect">
            <a:avLst/>
          </a:prstGeom>
          <a:ln w="12700">
            <a:miter lim="400000"/>
          </a:ln>
        </p:spPr>
        <p:txBody>
          <a:bodyPr wrap="none" lIns="45719" rIns="45719" anchor="ctr">
            <a:spAutoFit/>
          </a:bodyPr>
          <a:lstStyle>
            <a:lvl1pPr algn="r">
              <a:defRPr sz="1200">
                <a:solidFill>
                  <a:srgbClr val="888888"/>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transition xmlns:p14="http://schemas.microsoft.com/office/powerpoint/2010/main" spd="med" advClick="1"/>
  <p:txStyles>
    <p:titleStyle>
      <a:lvl1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orbel"/>
          <a:ea typeface="Corbel"/>
          <a:cs typeface="Corbel"/>
          <a:sym typeface="Corbel"/>
        </a:defRPr>
      </a:lvl1pPr>
      <a:lvl2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orbel"/>
          <a:ea typeface="Corbel"/>
          <a:cs typeface="Corbel"/>
          <a:sym typeface="Corbel"/>
        </a:defRPr>
      </a:lvl2pPr>
      <a:lvl3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orbel"/>
          <a:ea typeface="Corbel"/>
          <a:cs typeface="Corbel"/>
          <a:sym typeface="Corbel"/>
        </a:defRPr>
      </a:lvl3pPr>
      <a:lvl4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orbel"/>
          <a:ea typeface="Corbel"/>
          <a:cs typeface="Corbel"/>
          <a:sym typeface="Corbel"/>
        </a:defRPr>
      </a:lvl4pPr>
      <a:lvl5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orbel"/>
          <a:ea typeface="Corbel"/>
          <a:cs typeface="Corbel"/>
          <a:sym typeface="Corbel"/>
        </a:defRPr>
      </a:lvl5pPr>
      <a:lvl6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orbel"/>
          <a:ea typeface="Corbel"/>
          <a:cs typeface="Corbel"/>
          <a:sym typeface="Corbel"/>
        </a:defRPr>
      </a:lvl6pPr>
      <a:lvl7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orbel"/>
          <a:ea typeface="Corbel"/>
          <a:cs typeface="Corbel"/>
          <a:sym typeface="Corbel"/>
        </a:defRPr>
      </a:lvl7pPr>
      <a:lvl8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orbel"/>
          <a:ea typeface="Corbel"/>
          <a:cs typeface="Corbel"/>
          <a:sym typeface="Corbel"/>
        </a:defRPr>
      </a:lvl8pPr>
      <a:lvl9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orbel"/>
          <a:ea typeface="Corbel"/>
          <a:cs typeface="Corbel"/>
          <a:sym typeface="Corbel"/>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Corbel"/>
          <a:ea typeface="Corbel"/>
          <a:cs typeface="Corbel"/>
          <a:sym typeface="Corbel"/>
        </a:defRPr>
      </a:lvl1pPr>
      <a:lvl2pPr marL="723900" marR="0" indent="-2667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Corbel"/>
          <a:ea typeface="Corbel"/>
          <a:cs typeface="Corbel"/>
          <a:sym typeface="Corbel"/>
        </a:defRPr>
      </a:lvl2pPr>
      <a:lvl3pPr marL="1234439" marR="0" indent="-320039"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Corbel"/>
          <a:ea typeface="Corbel"/>
          <a:cs typeface="Corbel"/>
          <a:sym typeface="Corbel"/>
        </a:defRPr>
      </a:lvl3pPr>
      <a:lvl4pPr marL="17272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Corbel"/>
          <a:ea typeface="Corbel"/>
          <a:cs typeface="Corbel"/>
          <a:sym typeface="Corbel"/>
        </a:defRPr>
      </a:lvl4pPr>
      <a:lvl5pPr marL="21844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Corbel"/>
          <a:ea typeface="Corbel"/>
          <a:cs typeface="Corbel"/>
          <a:sym typeface="Corbel"/>
        </a:defRPr>
      </a:lvl5pPr>
      <a:lvl6pPr marL="26416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Corbel"/>
          <a:ea typeface="Corbel"/>
          <a:cs typeface="Corbel"/>
          <a:sym typeface="Corbel"/>
        </a:defRPr>
      </a:lvl6pPr>
      <a:lvl7pPr marL="30988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Corbel"/>
          <a:ea typeface="Corbel"/>
          <a:cs typeface="Corbel"/>
          <a:sym typeface="Corbel"/>
        </a:defRPr>
      </a:lvl7pPr>
      <a:lvl8pPr marL="35560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Corbel"/>
          <a:ea typeface="Corbel"/>
          <a:cs typeface="Corbel"/>
          <a:sym typeface="Corbel"/>
        </a:defRPr>
      </a:lvl8pPr>
      <a:lvl9pPr marL="40132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Corbel"/>
          <a:ea typeface="Corbel"/>
          <a:cs typeface="Corbel"/>
          <a:sym typeface="Corbel"/>
        </a:defRPr>
      </a:lvl9pPr>
    </p:bodyStyle>
    <p:otherStyle>
      <a:lvl1pPr marL="0" marR="0" indent="0" algn="r" defTabSz="4572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orbel"/>
        </a:defRPr>
      </a:lvl1pPr>
      <a:lvl2pPr marL="0" marR="0" indent="457200" algn="r" defTabSz="4572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orbel"/>
        </a:defRPr>
      </a:lvl2pPr>
      <a:lvl3pPr marL="0" marR="0" indent="914400" algn="r" defTabSz="4572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orbel"/>
        </a:defRPr>
      </a:lvl3pPr>
      <a:lvl4pPr marL="0" marR="0" indent="1371600" algn="r" defTabSz="4572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orbel"/>
        </a:defRPr>
      </a:lvl4pPr>
      <a:lvl5pPr marL="0" marR="0" indent="1828800" algn="r" defTabSz="4572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orbel"/>
        </a:defRPr>
      </a:lvl5pPr>
      <a:lvl6pPr marL="0" marR="0" indent="2286000" algn="r" defTabSz="4572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orbel"/>
        </a:defRPr>
      </a:lvl6pPr>
      <a:lvl7pPr marL="0" marR="0" indent="2743200" algn="r" defTabSz="4572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orbel"/>
        </a:defRPr>
      </a:lvl7pPr>
      <a:lvl8pPr marL="0" marR="0" indent="3200400" algn="r" defTabSz="4572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orbel"/>
        </a:defRPr>
      </a:lvl8pPr>
      <a:lvl9pPr marL="0" marR="0" indent="3657600" algn="r" defTabSz="4572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orbel"/>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1.jpeg"/><Relationship Id="rId4" Type="http://schemas.openxmlformats.org/officeDocument/2006/relationships/image" Target="../media/image2.png"/><Relationship Id="rId5" Type="http://schemas.openxmlformats.org/officeDocument/2006/relationships/image" Target="../media/image3.png"/><Relationship Id="rId6" Type="http://schemas.openxmlformats.org/officeDocument/2006/relationships/image" Target="../media/image1.gif"/><Relationship Id="rId7" Type="http://schemas.openxmlformats.org/officeDocument/2006/relationships/image" Target="../media/image4.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jpeg"/><Relationship Id="rId4" Type="http://schemas.openxmlformats.org/officeDocument/2006/relationships/image" Target="../media/image2.png"/><Relationship Id="rId5" Type="http://schemas.openxmlformats.org/officeDocument/2006/relationships/image" Target="../media/image2.gif"/><Relationship Id="rId6" Type="http://schemas.openxmlformats.org/officeDocument/2006/relationships/image" Target="../media/image5.png"/></Relationships>

</file>

<file path=ppt/slides/_rels/slide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png"/><Relationship Id="rId3" Type="http://schemas.openxmlformats.org/officeDocument/2006/relationships/image" Target="../media/image2.png"/><Relationship Id="rId4" Type="http://schemas.openxmlformats.org/officeDocument/2006/relationships/image" Target="../media/image7.png"/><Relationship Id="rId5" Type="http://schemas.openxmlformats.org/officeDocument/2006/relationships/image" Target="../media/image8.png"/><Relationship Id="rId6" Type="http://schemas.openxmlformats.org/officeDocument/2006/relationships/hyperlink" Target="http://inhttp:/mastergardener.wsu.edu/" TargetMode="External"/><Relationship Id="rId7" Type="http://schemas.openxmlformats.org/officeDocument/2006/relationships/hyperlink" Target="https://www.facebook.com/WSUMGProgram" TargetMode="External"/><Relationship Id="rId8" Type="http://schemas.openxmlformats.org/officeDocument/2006/relationships/image" Target="../media/image3.gif"/></Relationships>

</file>

<file path=ppt/slides/_rels/slide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png"/><Relationship Id="rId3" Type="http://schemas.openxmlformats.org/officeDocument/2006/relationships/image" Target="../media/image2.png"/><Relationship Id="rId4" Type="http://schemas.openxmlformats.org/officeDocument/2006/relationships/image" Target="../media/image2.gif"/><Relationship Id="rId5"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94" name="Picture 12" descr="Picture 12"/>
          <p:cNvPicPr>
            <a:picLocks noChangeAspect="1"/>
          </p:cNvPicPr>
          <p:nvPr/>
        </p:nvPicPr>
        <p:blipFill>
          <a:blip r:embed="rId2">
            <a:alphaModFix amt="20000"/>
            <a:extLst/>
          </a:blip>
          <a:srcRect l="0" t="27196" r="52798" b="0"/>
          <a:stretch>
            <a:fillRect/>
          </a:stretch>
        </p:blipFill>
        <p:spPr>
          <a:xfrm>
            <a:off x="4849772" y="0"/>
            <a:ext cx="7342230" cy="6766560"/>
          </a:xfrm>
          <a:prstGeom prst="rect">
            <a:avLst/>
          </a:prstGeom>
          <a:ln w="12700">
            <a:miter lim="400000"/>
          </a:ln>
        </p:spPr>
      </p:pic>
      <p:pic>
        <p:nvPicPr>
          <p:cNvPr id="95" name="image1.jpeg" descr="image1.jpeg"/>
          <p:cNvPicPr>
            <a:picLocks noChangeAspect="1"/>
          </p:cNvPicPr>
          <p:nvPr/>
        </p:nvPicPr>
        <p:blipFill>
          <a:blip r:embed="rId3">
            <a:extLst/>
          </a:blip>
          <a:srcRect l="6619" t="0" r="6619" b="0"/>
          <a:stretch>
            <a:fillRect/>
          </a:stretch>
        </p:blipFill>
        <p:spPr>
          <a:xfrm>
            <a:off x="-1" y="-108284"/>
            <a:ext cx="4887550" cy="6966285"/>
          </a:xfrm>
          <a:prstGeom prst="rect">
            <a:avLst/>
          </a:prstGeom>
          <a:ln w="12700">
            <a:miter lim="400000"/>
          </a:ln>
        </p:spPr>
      </p:pic>
      <p:sp>
        <p:nvSpPr>
          <p:cNvPr id="96" name="Rectangle 7"/>
          <p:cNvSpPr/>
          <p:nvPr/>
        </p:nvSpPr>
        <p:spPr>
          <a:xfrm>
            <a:off x="7947810" y="3256110"/>
            <a:ext cx="1481959" cy="45721"/>
          </a:xfrm>
          <a:prstGeom prst="rect">
            <a:avLst/>
          </a:prstGeom>
          <a:blipFill>
            <a:blip r:embed="rId4"/>
            <a:stretch>
              <a:fillRect/>
            </a:stretch>
          </a:blipFill>
          <a:ln w="12700">
            <a:miter lim="400000"/>
          </a:ln>
        </p:spPr>
        <p:txBody>
          <a:bodyPr lIns="45719" rIns="45719" anchor="ctr"/>
          <a:lstStyle/>
          <a:p>
            <a:pPr algn="ctr">
              <a:defRPr>
                <a:solidFill>
                  <a:srgbClr val="FF0000"/>
                </a:solidFill>
              </a:defRPr>
            </a:pPr>
          </a:p>
        </p:txBody>
      </p:sp>
      <p:grpSp>
        <p:nvGrpSpPr>
          <p:cNvPr id="99" name="Rectangle 9"/>
          <p:cNvGrpSpPr/>
          <p:nvPr/>
        </p:nvGrpSpPr>
        <p:grpSpPr>
          <a:xfrm>
            <a:off x="0" y="6639559"/>
            <a:ext cx="12192000" cy="345441"/>
            <a:chOff x="0" y="0"/>
            <a:chExt cx="12192000" cy="345440"/>
          </a:xfrm>
        </p:grpSpPr>
        <p:sp>
          <p:nvSpPr>
            <p:cNvPr id="97" name="Rectangle"/>
            <p:cNvSpPr/>
            <p:nvPr/>
          </p:nvSpPr>
          <p:spPr>
            <a:xfrm>
              <a:off x="0" y="127000"/>
              <a:ext cx="12192000" cy="91441"/>
            </a:xfrm>
            <a:prstGeom prst="rect">
              <a:avLst/>
            </a:prstGeom>
            <a:blipFill rotWithShape="1">
              <a:blip r:embed="rId4"/>
              <a:srcRect l="0" t="0" r="0" b="0"/>
              <a:stretch>
                <a:fillRect/>
              </a:stretch>
            </a:blip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98" name="Text"/>
            <p:cNvSpPr txBox="1"/>
            <p:nvPr/>
          </p:nvSpPr>
          <p:spPr>
            <a:xfrm>
              <a:off x="45719" y="0"/>
              <a:ext cx="12100561" cy="3454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a:noFill/>
                </a:defRPr>
              </a:lvl1pPr>
            </a:lstStyle>
            <a:p>
              <a:pPr/>
              <a:r>
                <a:t>          </a:t>
              </a:r>
            </a:p>
          </p:txBody>
        </p:sp>
      </p:grpSp>
      <p:pic>
        <p:nvPicPr>
          <p:cNvPr id="100" name="Picture 8" descr="Picture 8"/>
          <p:cNvPicPr>
            <a:picLocks noChangeAspect="1"/>
          </p:cNvPicPr>
          <p:nvPr/>
        </p:nvPicPr>
        <p:blipFill>
          <a:blip r:embed="rId5">
            <a:extLst/>
          </a:blip>
          <a:stretch>
            <a:fillRect/>
          </a:stretch>
        </p:blipFill>
        <p:spPr>
          <a:xfrm>
            <a:off x="7304454" y="279874"/>
            <a:ext cx="2768674" cy="681387"/>
          </a:xfrm>
          <a:prstGeom prst="rect">
            <a:avLst/>
          </a:prstGeom>
          <a:ln w="12700">
            <a:miter lim="400000"/>
          </a:ln>
        </p:spPr>
      </p:pic>
      <p:pic>
        <p:nvPicPr>
          <p:cNvPr id="101" name="Picture 6" descr="Picture 6"/>
          <p:cNvPicPr>
            <a:picLocks noChangeAspect="1"/>
          </p:cNvPicPr>
          <p:nvPr/>
        </p:nvPicPr>
        <p:blipFill>
          <a:blip r:embed="rId6">
            <a:extLst/>
          </a:blip>
          <a:stretch>
            <a:fillRect/>
          </a:stretch>
        </p:blipFill>
        <p:spPr>
          <a:xfrm>
            <a:off x="8161486" y="5523060"/>
            <a:ext cx="1054609" cy="1054609"/>
          </a:xfrm>
          <a:prstGeom prst="rect">
            <a:avLst/>
          </a:prstGeom>
          <a:ln w="12700">
            <a:miter lim="400000"/>
          </a:ln>
        </p:spPr>
      </p:pic>
      <p:sp>
        <p:nvSpPr>
          <p:cNvPr id="102" name="Title 1"/>
          <p:cNvSpPr txBox="1"/>
          <p:nvPr/>
        </p:nvSpPr>
        <p:spPr>
          <a:xfrm>
            <a:off x="5757392" y="4449733"/>
            <a:ext cx="5862795" cy="884435"/>
          </a:xfrm>
          <a:prstGeom prst="rect">
            <a:avLst/>
          </a:prstGeom>
          <a:ln w="12700">
            <a:miter lim="400000"/>
          </a:ln>
          <a:extLst>
            <a:ext uri="{C572A759-6A51-4108-AA02-DFA0A04FC94B}">
              <ma14:wrappingTextBoxFlag xmlns:ma14="http://schemas.microsoft.com/office/mac/drawingml/2011/main" val="1"/>
            </a:ext>
          </a:extLst>
        </p:spPr>
        <p:txBody>
          <a:bodyPr lIns="45719" rIns="45719" anchor="b">
            <a:normAutofit fontScale="100000" lnSpcReduction="0"/>
          </a:bodyPr>
          <a:lstStyle/>
          <a:p>
            <a:pPr algn="ctr" defTabSz="914400">
              <a:lnSpc>
                <a:spcPct val="90000"/>
              </a:lnSpc>
              <a:defRPr sz="2400">
                <a:latin typeface="Arial"/>
                <a:ea typeface="Arial"/>
                <a:cs typeface="Arial"/>
                <a:sym typeface="Arial"/>
              </a:defRPr>
            </a:pPr>
            <a:r>
              <a:t>WSU [insert county] Extension </a:t>
            </a:r>
            <a:endParaRPr sz="6000"/>
          </a:p>
          <a:p>
            <a:pPr algn="ctr" defTabSz="914400">
              <a:lnSpc>
                <a:spcPct val="90000"/>
              </a:lnSpc>
              <a:defRPr sz="2400">
                <a:latin typeface="Arial"/>
                <a:ea typeface="Arial"/>
                <a:cs typeface="Arial"/>
                <a:sym typeface="Arial"/>
              </a:defRPr>
            </a:pPr>
            <a:r>
              <a:t>Master Gardener Program </a:t>
            </a:r>
          </a:p>
        </p:txBody>
      </p:sp>
      <p:sp>
        <p:nvSpPr>
          <p:cNvPr id="103" name="Subtitle 2"/>
          <p:cNvSpPr txBox="1"/>
          <p:nvPr>
            <p:ph type="subTitle" sz="quarter" idx="1"/>
          </p:nvPr>
        </p:nvSpPr>
        <p:spPr>
          <a:xfrm>
            <a:off x="7065034" y="2587256"/>
            <a:ext cx="3247511" cy="577851"/>
          </a:xfrm>
          <a:prstGeom prst="rect">
            <a:avLst/>
          </a:prstGeom>
        </p:spPr>
        <p:txBody>
          <a:bodyPr/>
          <a:lstStyle>
            <a:lvl1pPr defTabSz="804672">
              <a:spcBef>
                <a:spcPts val="800"/>
              </a:spcBef>
              <a:defRPr sz="3520">
                <a:solidFill>
                  <a:srgbClr val="AA0D35"/>
                </a:solidFill>
                <a:latin typeface="Arial"/>
                <a:ea typeface="Arial"/>
                <a:cs typeface="Arial"/>
                <a:sym typeface="Arial"/>
              </a:defRPr>
            </a:lvl1pPr>
          </a:lstStyle>
          <a:p>
            <a:pPr/>
            <a:r>
              <a:t>Title</a:t>
            </a:r>
          </a:p>
        </p:txBody>
      </p:sp>
      <p:sp>
        <p:nvSpPr>
          <p:cNvPr id="104" name="Oval 4"/>
          <p:cNvSpPr/>
          <p:nvPr/>
        </p:nvSpPr>
        <p:spPr>
          <a:xfrm>
            <a:off x="462215" y="206293"/>
            <a:ext cx="1715500" cy="1640559"/>
          </a:xfrm>
          <a:prstGeom prst="ellipse">
            <a:avLst/>
          </a:prstGeom>
          <a:solidFill>
            <a:srgbClr val="FFFFFF">
              <a:alpha val="40000"/>
            </a:srgbClr>
          </a:solidFill>
          <a:ln w="12700">
            <a:miter lim="400000"/>
          </a:ln>
        </p:spPr>
        <p:txBody>
          <a:bodyPr lIns="45719" rIns="45719" anchor="ctr"/>
          <a:lstStyle/>
          <a:p>
            <a:pPr algn="ctr">
              <a:defRPr>
                <a:solidFill>
                  <a:srgbClr val="FFFFFF"/>
                </a:solidFill>
              </a:defRPr>
            </a:pPr>
          </a:p>
        </p:txBody>
      </p:sp>
      <p:pic>
        <p:nvPicPr>
          <p:cNvPr id="105" name="Picture 3" descr="Picture 3"/>
          <p:cNvPicPr>
            <a:picLocks noChangeAspect="1"/>
          </p:cNvPicPr>
          <p:nvPr/>
        </p:nvPicPr>
        <p:blipFill>
          <a:blip r:embed="rId7">
            <a:extLst/>
          </a:blip>
          <a:stretch>
            <a:fillRect/>
          </a:stretch>
        </p:blipFill>
        <p:spPr>
          <a:xfrm>
            <a:off x="586370" y="354410"/>
            <a:ext cx="1467188" cy="1419261"/>
          </a:xfrm>
          <a:prstGeom prst="rect">
            <a:avLst/>
          </a:prstGeom>
          <a:ln w="12700">
            <a:miter lim="400000"/>
          </a:ln>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07" name="Picture 3" descr="Picture 3"/>
          <p:cNvPicPr>
            <a:picLocks noChangeAspect="1"/>
          </p:cNvPicPr>
          <p:nvPr/>
        </p:nvPicPr>
        <p:blipFill>
          <a:blip r:embed="rId3">
            <a:extLst/>
          </a:blip>
          <a:stretch>
            <a:fillRect/>
          </a:stretch>
        </p:blipFill>
        <p:spPr>
          <a:xfrm>
            <a:off x="6879882" y="7620"/>
            <a:ext cx="5362236" cy="6766560"/>
          </a:xfrm>
          <a:prstGeom prst="rect">
            <a:avLst/>
          </a:prstGeom>
          <a:ln w="12700">
            <a:miter lim="400000"/>
          </a:ln>
        </p:spPr>
      </p:pic>
      <p:sp>
        <p:nvSpPr>
          <p:cNvPr id="108" name="Title 1"/>
          <p:cNvSpPr txBox="1"/>
          <p:nvPr>
            <p:ph type="ctrTitle"/>
          </p:nvPr>
        </p:nvSpPr>
        <p:spPr>
          <a:xfrm>
            <a:off x="1143000" y="491427"/>
            <a:ext cx="3675647" cy="1645923"/>
          </a:xfrm>
          <a:prstGeom prst="rect">
            <a:avLst/>
          </a:prstGeom>
        </p:spPr>
        <p:txBody>
          <a:bodyPr lIns="0" tIns="0" rIns="0" bIns="0"/>
          <a:lstStyle/>
          <a:p>
            <a:pPr algn="l">
              <a:defRPr spc="-200">
                <a:solidFill>
                  <a:srgbClr val="404040"/>
                </a:solidFill>
                <a:latin typeface="Arial"/>
                <a:ea typeface="Arial"/>
                <a:cs typeface="Arial"/>
                <a:sym typeface="Arial"/>
              </a:defRPr>
            </a:pPr>
            <a:r>
              <a:t>Climate</a:t>
            </a:r>
            <a:br/>
            <a:r>
              <a:t>Change</a:t>
            </a:r>
          </a:p>
        </p:txBody>
      </p:sp>
      <p:sp>
        <p:nvSpPr>
          <p:cNvPr id="109" name="Rectangle 7"/>
          <p:cNvSpPr/>
          <p:nvPr/>
        </p:nvSpPr>
        <p:spPr>
          <a:xfrm>
            <a:off x="1419727" y="2129243"/>
            <a:ext cx="365295" cy="45720"/>
          </a:xfrm>
          <a:prstGeom prst="rect">
            <a:avLst/>
          </a:prstGeom>
          <a:blipFill>
            <a:blip r:embed="rId4"/>
            <a:stretch>
              <a:fillRect/>
            </a:stretch>
          </a:blipFill>
          <a:ln w="12700">
            <a:miter lim="400000"/>
          </a:ln>
        </p:spPr>
        <p:txBody>
          <a:bodyPr lIns="45719" rIns="45719" anchor="ctr"/>
          <a:lstStyle/>
          <a:p>
            <a:pPr algn="ctr">
              <a:defRPr>
                <a:noFill/>
              </a:defRPr>
            </a:pPr>
          </a:p>
        </p:txBody>
      </p:sp>
      <p:grpSp>
        <p:nvGrpSpPr>
          <p:cNvPr id="112" name="Rectangle 6"/>
          <p:cNvGrpSpPr/>
          <p:nvPr/>
        </p:nvGrpSpPr>
        <p:grpSpPr>
          <a:xfrm>
            <a:off x="0" y="6639559"/>
            <a:ext cx="12192000" cy="345441"/>
            <a:chOff x="0" y="0"/>
            <a:chExt cx="12192000" cy="345440"/>
          </a:xfrm>
        </p:grpSpPr>
        <p:sp>
          <p:nvSpPr>
            <p:cNvPr id="110" name="Rectangle"/>
            <p:cNvSpPr/>
            <p:nvPr/>
          </p:nvSpPr>
          <p:spPr>
            <a:xfrm>
              <a:off x="0" y="127000"/>
              <a:ext cx="12192000" cy="91441"/>
            </a:xfrm>
            <a:prstGeom prst="rect">
              <a:avLst/>
            </a:prstGeom>
            <a:blipFill rotWithShape="1">
              <a:blip r:embed="rId4"/>
              <a:srcRect l="0" t="0" r="0" b="0"/>
              <a:stretch>
                <a:fillRect/>
              </a:stretch>
            </a:blip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11" name="Text"/>
            <p:cNvSpPr txBox="1"/>
            <p:nvPr/>
          </p:nvSpPr>
          <p:spPr>
            <a:xfrm>
              <a:off x="45719" y="0"/>
              <a:ext cx="12100561" cy="3454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a:noFill/>
                </a:defRPr>
              </a:lvl1pPr>
            </a:lstStyle>
            <a:p>
              <a:pPr/>
              <a:r>
                <a:t>          </a:t>
              </a:r>
            </a:p>
          </p:txBody>
        </p:sp>
      </p:grpSp>
      <p:pic>
        <p:nvPicPr>
          <p:cNvPr id="113" name="Picture 13" descr="Picture 13"/>
          <p:cNvPicPr>
            <a:picLocks noChangeAspect="1"/>
          </p:cNvPicPr>
          <p:nvPr/>
        </p:nvPicPr>
        <p:blipFill>
          <a:blip r:embed="rId5">
            <a:extLst/>
          </a:blip>
          <a:stretch>
            <a:fillRect/>
          </a:stretch>
        </p:blipFill>
        <p:spPr>
          <a:xfrm>
            <a:off x="11262258" y="219399"/>
            <a:ext cx="729697" cy="729697"/>
          </a:xfrm>
          <a:prstGeom prst="rect">
            <a:avLst/>
          </a:prstGeom>
          <a:ln w="12700">
            <a:miter lim="400000"/>
          </a:ln>
        </p:spPr>
      </p:pic>
      <p:pic>
        <p:nvPicPr>
          <p:cNvPr id="114" name="Picture 2" descr="Picture 2"/>
          <p:cNvPicPr>
            <a:picLocks noChangeAspect="1"/>
          </p:cNvPicPr>
          <p:nvPr/>
        </p:nvPicPr>
        <p:blipFill>
          <a:blip r:embed="rId6">
            <a:extLst/>
          </a:blip>
          <a:stretch>
            <a:fillRect/>
          </a:stretch>
        </p:blipFill>
        <p:spPr>
          <a:xfrm>
            <a:off x="4527229" y="496221"/>
            <a:ext cx="1536972" cy="1482726"/>
          </a:xfrm>
          <a:prstGeom prst="rect">
            <a:avLst/>
          </a:prstGeom>
          <a:ln w="12700">
            <a:miter lim="400000"/>
          </a:ln>
        </p:spPr>
      </p:pic>
      <p:sp>
        <p:nvSpPr>
          <p:cNvPr id="115" name="Subtitle 2"/>
          <p:cNvSpPr txBox="1"/>
          <p:nvPr/>
        </p:nvSpPr>
        <p:spPr>
          <a:xfrm>
            <a:off x="1082495" y="2337091"/>
            <a:ext cx="4460881" cy="1148269"/>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spcBef>
                <a:spcPts val="200"/>
              </a:spcBef>
              <a:defRPr sz="2400">
                <a:solidFill>
                  <a:srgbClr val="626E74"/>
                </a:solidFill>
                <a:latin typeface="Arial"/>
                <a:ea typeface="Arial"/>
                <a:cs typeface="Arial"/>
                <a:sym typeface="Arial"/>
              </a:defRPr>
            </a:lvl1pPr>
          </a:lstStyle>
          <a:p>
            <a:pPr/>
            <a:r>
              <a:t>Teaches ways to create resilient landscapes that are adapted to our changing climate.</a:t>
            </a:r>
          </a:p>
        </p:txBody>
      </p:sp>
      <p:sp>
        <p:nvSpPr>
          <p:cNvPr id="116" name="Subtitle 2"/>
          <p:cNvSpPr txBox="1"/>
          <p:nvPr/>
        </p:nvSpPr>
        <p:spPr>
          <a:xfrm>
            <a:off x="1082495" y="3669596"/>
            <a:ext cx="4967785" cy="2073112"/>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marL="342900" indent="-342900">
              <a:lnSpc>
                <a:spcPct val="150000"/>
              </a:lnSpc>
              <a:spcBef>
                <a:spcPts val="200"/>
              </a:spcBef>
              <a:buClr>
                <a:srgbClr val="C00000"/>
              </a:buClr>
              <a:buSzPct val="100000"/>
              <a:buChar char="▪"/>
              <a:defRPr sz="2400">
                <a:solidFill>
                  <a:srgbClr val="626E74"/>
                </a:solidFill>
                <a:latin typeface="Arial"/>
                <a:ea typeface="Arial"/>
                <a:cs typeface="Arial"/>
                <a:sym typeface="Arial"/>
              </a:defRPr>
            </a:pPr>
            <a:r>
              <a:t>Impact of climate change on people, wildlife and ecosystems</a:t>
            </a:r>
            <a:endParaRPr sz="2800">
              <a:solidFill>
                <a:srgbClr val="E9E9E9"/>
              </a:solidFill>
            </a:endParaRPr>
          </a:p>
          <a:p>
            <a:pPr marL="342900" indent="-342900">
              <a:lnSpc>
                <a:spcPct val="150000"/>
              </a:lnSpc>
              <a:spcBef>
                <a:spcPts val="200"/>
              </a:spcBef>
              <a:buClr>
                <a:srgbClr val="C00000"/>
              </a:buClr>
              <a:buSzPct val="100000"/>
              <a:buChar char="▪"/>
              <a:defRPr sz="2400">
                <a:solidFill>
                  <a:srgbClr val="626E74"/>
                </a:solidFill>
                <a:latin typeface="Arial"/>
                <a:ea typeface="Arial"/>
                <a:cs typeface="Arial"/>
                <a:sym typeface="Arial"/>
              </a:defRPr>
            </a:pPr>
            <a:r>
              <a:t>We all have a role to play</a:t>
            </a:r>
            <a:endParaRPr sz="2800">
              <a:solidFill>
                <a:srgbClr val="E9E9E9"/>
              </a:solidFill>
            </a:endParaRPr>
          </a:p>
          <a:p>
            <a:pPr marL="342900" indent="-342900">
              <a:lnSpc>
                <a:spcPct val="150000"/>
              </a:lnSpc>
              <a:spcBef>
                <a:spcPts val="200"/>
              </a:spcBef>
              <a:buClr>
                <a:srgbClr val="C00000"/>
              </a:buClr>
              <a:buSzPct val="100000"/>
              <a:buChar char="▪"/>
              <a:defRPr sz="2400">
                <a:solidFill>
                  <a:srgbClr val="626E74"/>
                </a:solidFill>
                <a:latin typeface="Arial"/>
                <a:ea typeface="Arial"/>
                <a:cs typeface="Arial"/>
                <a:sym typeface="Arial"/>
              </a:defRPr>
            </a:pPr>
            <a:r>
              <a:t>Techniques for home landscapes</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0" name="Rectangle 2"/>
          <p:cNvSpPr/>
          <p:nvPr/>
        </p:nvSpPr>
        <p:spPr>
          <a:xfrm>
            <a:off x="7838574" y="-1"/>
            <a:ext cx="4353427" cy="6812283"/>
          </a:xfrm>
          <a:prstGeom prst="rect">
            <a:avLst/>
          </a:prstGeom>
          <a:blipFill>
            <a:blip r:embed="rId2"/>
            <a:stretch>
              <a:fillRect/>
            </a:stretch>
          </a:blipFill>
          <a:ln w="12700">
            <a:miter lim="400000"/>
          </a:ln>
        </p:spPr>
        <p:txBody>
          <a:bodyPr lIns="45719" rIns="45719" anchor="ctr"/>
          <a:lstStyle/>
          <a:p>
            <a:pPr algn="ctr">
              <a:defRPr>
                <a:solidFill>
                  <a:srgbClr val="FFFFFF"/>
                </a:solidFill>
              </a:defRPr>
            </a:pPr>
          </a:p>
        </p:txBody>
      </p:sp>
      <p:grpSp>
        <p:nvGrpSpPr>
          <p:cNvPr id="123" name="Rectangle 6"/>
          <p:cNvGrpSpPr/>
          <p:nvPr/>
        </p:nvGrpSpPr>
        <p:grpSpPr>
          <a:xfrm>
            <a:off x="0" y="6639559"/>
            <a:ext cx="12192000" cy="345441"/>
            <a:chOff x="0" y="0"/>
            <a:chExt cx="12192000" cy="345440"/>
          </a:xfrm>
        </p:grpSpPr>
        <p:sp>
          <p:nvSpPr>
            <p:cNvPr id="121" name="Rectangle"/>
            <p:cNvSpPr/>
            <p:nvPr/>
          </p:nvSpPr>
          <p:spPr>
            <a:xfrm>
              <a:off x="0" y="127000"/>
              <a:ext cx="12192000" cy="91441"/>
            </a:xfrm>
            <a:prstGeom prst="rect">
              <a:avLst/>
            </a:prstGeom>
            <a:blipFill rotWithShape="1">
              <a:blip r:embed="rId3"/>
              <a:srcRect l="0" t="0" r="0" b="0"/>
              <a:stretch>
                <a:fillRect/>
              </a:stretch>
            </a:blip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22" name="Text"/>
            <p:cNvSpPr txBox="1"/>
            <p:nvPr/>
          </p:nvSpPr>
          <p:spPr>
            <a:xfrm>
              <a:off x="45719" y="0"/>
              <a:ext cx="12100561" cy="3454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a:noFill/>
                </a:defRPr>
              </a:lvl1pPr>
            </a:lstStyle>
            <a:p>
              <a:pPr/>
              <a:r>
                <a:t>          </a:t>
              </a:r>
            </a:p>
          </p:txBody>
        </p:sp>
      </p:grpSp>
      <p:pic>
        <p:nvPicPr>
          <p:cNvPr id="124" name="Picture 3" descr="Picture 3"/>
          <p:cNvPicPr>
            <a:picLocks noChangeAspect="1"/>
          </p:cNvPicPr>
          <p:nvPr/>
        </p:nvPicPr>
        <p:blipFill>
          <a:blip r:embed="rId4">
            <a:extLst/>
          </a:blip>
          <a:stretch>
            <a:fillRect/>
          </a:stretch>
        </p:blipFill>
        <p:spPr>
          <a:xfrm>
            <a:off x="68683" y="0"/>
            <a:ext cx="12192001" cy="6858000"/>
          </a:xfrm>
          <a:prstGeom prst="rect">
            <a:avLst/>
          </a:prstGeom>
          <a:ln w="12700">
            <a:miter lim="400000"/>
          </a:ln>
        </p:spPr>
      </p:pic>
      <p:pic>
        <p:nvPicPr>
          <p:cNvPr id="125" name="Picture 9" descr="Picture 9"/>
          <p:cNvPicPr>
            <a:picLocks noChangeAspect="1"/>
          </p:cNvPicPr>
          <p:nvPr/>
        </p:nvPicPr>
        <p:blipFill>
          <a:blip r:embed="rId5">
            <a:extLst/>
          </a:blip>
          <a:stretch>
            <a:fillRect/>
          </a:stretch>
        </p:blipFill>
        <p:spPr>
          <a:xfrm>
            <a:off x="7907256" y="1190527"/>
            <a:ext cx="4216060" cy="4216059"/>
          </a:xfrm>
          <a:prstGeom prst="rect">
            <a:avLst/>
          </a:prstGeom>
          <a:ln w="12700">
            <a:miter lim="400000"/>
          </a:ln>
        </p:spPr>
      </p:pic>
      <p:sp>
        <p:nvSpPr>
          <p:cNvPr id="126" name="Content Placeholder 2"/>
          <p:cNvSpPr txBox="1"/>
          <p:nvPr/>
        </p:nvSpPr>
        <p:spPr>
          <a:xfrm>
            <a:off x="535368" y="2222267"/>
            <a:ext cx="7257486" cy="3322747"/>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indent="228600" defTabSz="914400">
              <a:lnSpc>
                <a:spcPct val="90000"/>
              </a:lnSpc>
              <a:spcBef>
                <a:spcPts val="1000"/>
              </a:spcBef>
              <a:defRPr sz="2800">
                <a:latin typeface="Arial"/>
                <a:ea typeface="Arial"/>
                <a:cs typeface="Arial"/>
                <a:sym typeface="Arial"/>
              </a:defRPr>
            </a:pPr>
            <a:r>
              <a:t>Insert Name</a:t>
            </a:r>
          </a:p>
          <a:p>
            <a:pPr indent="228600" defTabSz="914400">
              <a:lnSpc>
                <a:spcPct val="90000"/>
              </a:lnSpc>
              <a:spcBef>
                <a:spcPts val="1000"/>
              </a:spcBef>
              <a:defRPr sz="2800">
                <a:latin typeface="Arial"/>
                <a:ea typeface="Arial"/>
                <a:cs typeface="Arial"/>
                <a:sym typeface="Arial"/>
              </a:defRPr>
            </a:pPr>
            <a:r>
              <a:t>WSU Extension Master Gardener Volunteer</a:t>
            </a:r>
          </a:p>
          <a:p>
            <a:pPr indent="228600" defTabSz="914400">
              <a:lnSpc>
                <a:spcPct val="90000"/>
              </a:lnSpc>
              <a:spcBef>
                <a:spcPts val="1000"/>
              </a:spcBef>
              <a:defRPr sz="2800">
                <a:latin typeface="Arial"/>
                <a:ea typeface="Arial"/>
                <a:cs typeface="Arial"/>
                <a:sym typeface="Arial"/>
              </a:defRPr>
            </a:pPr>
            <a:r>
              <a:t>Contact info</a:t>
            </a:r>
          </a:p>
          <a:p>
            <a:pPr indent="228600" defTabSz="914400">
              <a:lnSpc>
                <a:spcPct val="90000"/>
              </a:lnSpc>
              <a:spcBef>
                <a:spcPts val="1000"/>
              </a:spcBef>
              <a:defRPr sz="2800">
                <a:latin typeface="Arial"/>
                <a:ea typeface="Arial"/>
                <a:cs typeface="Arial"/>
                <a:sym typeface="Arial"/>
              </a:defRPr>
            </a:pPr>
            <a:r>
              <a:rPr u="sng">
                <a:solidFill>
                  <a:srgbClr val="0563C1"/>
                </a:solidFill>
                <a:uFill>
                  <a:solidFill>
                    <a:srgbClr val="0563C1"/>
                  </a:solidFill>
                </a:uFill>
                <a:hlinkClick r:id="rId6" invalidUrl="" action="" tgtFrame="" tooltip="" history="1" highlightClick="0" endSnd="0"/>
              </a:rPr>
              <a:t>http://mastergardener.wsu.edu/</a:t>
            </a:r>
          </a:p>
          <a:p>
            <a:pPr indent="228600" defTabSz="914400">
              <a:lnSpc>
                <a:spcPct val="90000"/>
              </a:lnSpc>
              <a:spcBef>
                <a:spcPts val="1000"/>
              </a:spcBef>
              <a:defRPr sz="2800">
                <a:latin typeface="Arial"/>
                <a:ea typeface="Arial"/>
                <a:cs typeface="Arial"/>
                <a:sym typeface="Arial"/>
              </a:defRPr>
            </a:pPr>
            <a:r>
              <a:rPr u="sng">
                <a:solidFill>
                  <a:srgbClr val="0563C1"/>
                </a:solidFill>
                <a:uFill>
                  <a:solidFill>
                    <a:srgbClr val="0563C1"/>
                  </a:solidFill>
                </a:uFill>
                <a:hlinkClick r:id="rId7" invalidUrl="" action="" tgtFrame="" tooltip="" history="1" highlightClick="0" endSnd="0"/>
              </a:rPr>
              <a:t>https://www.facebook.com/WSUMGProgram</a:t>
            </a:r>
          </a:p>
        </p:txBody>
      </p:sp>
      <p:sp>
        <p:nvSpPr>
          <p:cNvPr id="127" name="Title 4"/>
          <p:cNvSpPr txBox="1"/>
          <p:nvPr>
            <p:ph type="ctrTitle"/>
          </p:nvPr>
        </p:nvSpPr>
        <p:spPr>
          <a:xfrm>
            <a:off x="293017" y="417202"/>
            <a:ext cx="4323347" cy="1220450"/>
          </a:xfrm>
          <a:prstGeom prst="rect">
            <a:avLst/>
          </a:prstGeom>
        </p:spPr>
        <p:txBody>
          <a:bodyPr/>
          <a:lstStyle>
            <a:lvl1pPr>
              <a:defRPr>
                <a:latin typeface="Arial"/>
                <a:ea typeface="Arial"/>
                <a:cs typeface="Arial"/>
                <a:sym typeface="Arial"/>
              </a:defRPr>
            </a:lvl1pPr>
          </a:lstStyle>
          <a:p>
            <a:pPr/>
            <a:r>
              <a:t>Questions?</a:t>
            </a:r>
          </a:p>
        </p:txBody>
      </p:sp>
      <p:pic>
        <p:nvPicPr>
          <p:cNvPr id="128" name="Picture 7" descr="Picture 7"/>
          <p:cNvPicPr>
            <a:picLocks noChangeAspect="1"/>
          </p:cNvPicPr>
          <p:nvPr/>
        </p:nvPicPr>
        <p:blipFill>
          <a:blip r:embed="rId8">
            <a:extLst/>
          </a:blip>
          <a:stretch>
            <a:fillRect/>
          </a:stretch>
        </p:blipFill>
        <p:spPr>
          <a:xfrm>
            <a:off x="293016" y="5768523"/>
            <a:ext cx="3507206" cy="691700"/>
          </a:xfrm>
          <a:prstGeom prst="rect">
            <a:avLst/>
          </a:prstGeom>
          <a:ln w="12700">
            <a:miter lim="400000"/>
          </a:ln>
        </p:spPr>
      </p:pic>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30" name="Picture 3" descr="Picture 3"/>
          <p:cNvPicPr>
            <a:picLocks noChangeAspect="1"/>
          </p:cNvPicPr>
          <p:nvPr/>
        </p:nvPicPr>
        <p:blipFill>
          <a:blip r:embed="rId2">
            <a:extLst/>
          </a:blip>
          <a:stretch>
            <a:fillRect/>
          </a:stretch>
        </p:blipFill>
        <p:spPr>
          <a:xfrm>
            <a:off x="68683" y="0"/>
            <a:ext cx="12192001" cy="6858000"/>
          </a:xfrm>
          <a:prstGeom prst="rect">
            <a:avLst/>
          </a:prstGeom>
          <a:ln w="12700">
            <a:miter lim="400000"/>
          </a:ln>
        </p:spPr>
      </p:pic>
      <p:sp>
        <p:nvSpPr>
          <p:cNvPr id="131" name="Rectangle 10"/>
          <p:cNvSpPr/>
          <p:nvPr/>
        </p:nvSpPr>
        <p:spPr>
          <a:xfrm>
            <a:off x="442608" y="1953072"/>
            <a:ext cx="5145029" cy="3190429"/>
          </a:xfrm>
          <a:prstGeom prst="rect">
            <a:avLst/>
          </a:prstGeom>
          <a:solidFill>
            <a:srgbClr val="AA0D35"/>
          </a:solidFill>
          <a:ln w="12700">
            <a:miter lim="400000"/>
          </a:ln>
        </p:spPr>
        <p:txBody>
          <a:bodyPr lIns="45719" rIns="45719" anchor="ctr"/>
          <a:lstStyle/>
          <a:p>
            <a:pPr algn="ctr">
              <a:defRPr>
                <a:solidFill>
                  <a:srgbClr val="FFFFFF"/>
                </a:solidFill>
              </a:defRPr>
            </a:pPr>
          </a:p>
        </p:txBody>
      </p:sp>
      <p:grpSp>
        <p:nvGrpSpPr>
          <p:cNvPr id="134" name="Rectangle 6"/>
          <p:cNvGrpSpPr/>
          <p:nvPr/>
        </p:nvGrpSpPr>
        <p:grpSpPr>
          <a:xfrm>
            <a:off x="0" y="6639559"/>
            <a:ext cx="12192000" cy="345441"/>
            <a:chOff x="0" y="0"/>
            <a:chExt cx="12192000" cy="345440"/>
          </a:xfrm>
        </p:grpSpPr>
        <p:sp>
          <p:nvSpPr>
            <p:cNvPr id="132" name="Rectangle"/>
            <p:cNvSpPr/>
            <p:nvPr/>
          </p:nvSpPr>
          <p:spPr>
            <a:xfrm>
              <a:off x="0" y="127000"/>
              <a:ext cx="12192000" cy="91441"/>
            </a:xfrm>
            <a:prstGeom prst="rect">
              <a:avLst/>
            </a:prstGeom>
            <a:blipFill rotWithShape="1">
              <a:blip r:embed="rId3"/>
              <a:srcRect l="0" t="0" r="0" b="0"/>
              <a:stretch>
                <a:fillRect/>
              </a:stretch>
            </a:blip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33" name="Text"/>
            <p:cNvSpPr txBox="1"/>
            <p:nvPr/>
          </p:nvSpPr>
          <p:spPr>
            <a:xfrm>
              <a:off x="45719" y="0"/>
              <a:ext cx="12100561" cy="3454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a:noFill/>
                </a:defRPr>
              </a:lvl1pPr>
            </a:lstStyle>
            <a:p>
              <a:pPr/>
              <a:r>
                <a:t>          </a:t>
              </a:r>
            </a:p>
          </p:txBody>
        </p:sp>
      </p:grpSp>
      <p:sp>
        <p:nvSpPr>
          <p:cNvPr id="135" name="Content Placeholder 4"/>
          <p:cNvSpPr txBox="1"/>
          <p:nvPr/>
        </p:nvSpPr>
        <p:spPr>
          <a:xfrm>
            <a:off x="564824" y="2121617"/>
            <a:ext cx="4729807" cy="2521165"/>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indent="228600" defTabSz="914400">
              <a:lnSpc>
                <a:spcPct val="90000"/>
              </a:lnSpc>
              <a:spcBef>
                <a:spcPts val="1000"/>
              </a:spcBef>
              <a:defRPr sz="4400">
                <a:solidFill>
                  <a:srgbClr val="FFFFFF"/>
                </a:solidFill>
                <a:latin typeface="Arial"/>
                <a:ea typeface="Arial"/>
                <a:cs typeface="Arial"/>
                <a:sym typeface="Arial"/>
              </a:defRPr>
            </a:pPr>
            <a:r>
              <a:t>Mission </a:t>
            </a:r>
            <a:endParaRPr sz="2800"/>
          </a:p>
          <a:p>
            <a:pPr indent="228600" defTabSz="914400">
              <a:lnSpc>
                <a:spcPct val="90000"/>
              </a:lnSpc>
              <a:spcBef>
                <a:spcPts val="1000"/>
              </a:spcBef>
              <a:defRPr sz="2000">
                <a:solidFill>
                  <a:srgbClr val="FFFFFF"/>
                </a:solidFill>
                <a:latin typeface="Arial"/>
                <a:ea typeface="Arial"/>
                <a:cs typeface="Arial"/>
                <a:sym typeface="Arial"/>
              </a:defRPr>
            </a:pPr>
          </a:p>
          <a:p>
            <a:pPr indent="228600" defTabSz="914400">
              <a:lnSpc>
                <a:spcPct val="90000"/>
              </a:lnSpc>
              <a:spcBef>
                <a:spcPts val="1000"/>
              </a:spcBef>
              <a:defRPr sz="2000">
                <a:solidFill>
                  <a:srgbClr val="FFFFFF"/>
                </a:solidFill>
                <a:latin typeface="Arial"/>
                <a:ea typeface="Arial"/>
                <a:cs typeface="Arial"/>
                <a:sym typeface="Arial"/>
              </a:defRPr>
            </a:pPr>
            <a:r>
              <a:t>Engaging university-trained volunteers to empower and sustain diverse communities with relevant, unbiased, research-based horticulture and environmental stewardship education. </a:t>
            </a:r>
          </a:p>
        </p:txBody>
      </p:sp>
      <p:sp>
        <p:nvSpPr>
          <p:cNvPr id="136" name="Straight Connector 14"/>
          <p:cNvSpPr/>
          <p:nvPr/>
        </p:nvSpPr>
        <p:spPr>
          <a:xfrm>
            <a:off x="844258" y="2838597"/>
            <a:ext cx="1724498" cy="1"/>
          </a:xfrm>
          <a:prstGeom prst="line">
            <a:avLst/>
          </a:prstGeom>
          <a:ln w="12700">
            <a:solidFill>
              <a:srgbClr val="FFFFFF"/>
            </a:solidFill>
            <a:miter/>
          </a:ln>
        </p:spPr>
        <p:txBody>
          <a:bodyPr lIns="45719" rIns="45719"/>
          <a:lstStyle/>
          <a:p>
            <a:pPr/>
          </a:p>
        </p:txBody>
      </p:sp>
      <p:pic>
        <p:nvPicPr>
          <p:cNvPr id="137" name="Picture 15" descr="Picture 15"/>
          <p:cNvPicPr>
            <a:picLocks noChangeAspect="1"/>
          </p:cNvPicPr>
          <p:nvPr/>
        </p:nvPicPr>
        <p:blipFill>
          <a:blip r:embed="rId4">
            <a:extLst/>
          </a:blip>
          <a:stretch>
            <a:fillRect/>
          </a:stretch>
        </p:blipFill>
        <p:spPr>
          <a:xfrm>
            <a:off x="11220453" y="91439"/>
            <a:ext cx="729697" cy="729698"/>
          </a:xfrm>
          <a:prstGeom prst="rect">
            <a:avLst/>
          </a:prstGeom>
          <a:ln w="12700">
            <a:miter lim="400000"/>
          </a:ln>
        </p:spPr>
      </p:pic>
      <p:pic>
        <p:nvPicPr>
          <p:cNvPr id="138" name="Picture 1" descr="Picture 1"/>
          <p:cNvPicPr>
            <a:picLocks noChangeAspect="1"/>
          </p:cNvPicPr>
          <p:nvPr/>
        </p:nvPicPr>
        <p:blipFill>
          <a:blip r:embed="rId5">
            <a:extLst/>
          </a:blip>
          <a:stretch>
            <a:fillRect/>
          </a:stretch>
        </p:blipFill>
        <p:spPr>
          <a:xfrm>
            <a:off x="7668251" y="252036"/>
            <a:ext cx="2774409" cy="2758654"/>
          </a:xfrm>
          <a:prstGeom prst="rect">
            <a:avLst/>
          </a:prstGeom>
          <a:ln w="12700">
            <a:miter lim="400000"/>
          </a:ln>
        </p:spPr>
      </p:pic>
      <p:sp>
        <p:nvSpPr>
          <p:cNvPr id="139" name="Optional Graphics"/>
          <p:cNvSpPr txBox="1"/>
          <p:nvPr>
            <p:ph type="ctrTitle"/>
          </p:nvPr>
        </p:nvSpPr>
        <p:spPr>
          <a:xfrm>
            <a:off x="293017" y="397778"/>
            <a:ext cx="4323347" cy="1220449"/>
          </a:xfrm>
          <a:prstGeom prst="rect">
            <a:avLst/>
          </a:prstGeom>
        </p:spPr>
        <p:txBody>
          <a:bodyPr/>
          <a:lstStyle>
            <a:lvl1pPr defTabSz="630936">
              <a:defRPr sz="4140">
                <a:latin typeface="Arial"/>
                <a:ea typeface="Arial"/>
                <a:cs typeface="Arial"/>
                <a:sym typeface="Arial"/>
              </a:defRPr>
            </a:lvl1pPr>
          </a:lstStyle>
          <a:p>
            <a:pPr/>
            <a:r>
              <a:t>Optional Graphics</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Calibri"/>
        <a:ea typeface="Calibri"/>
        <a:cs typeface="Calibri"/>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upright="0">
        <a:spAutoFit/>
      </a:bodyPr>
      <a:lstStyle>
        <a:defPPr marL="0" marR="0" indent="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Corbel"/>
            <a:ea typeface="Corbel"/>
            <a:cs typeface="Corbel"/>
            <a:sym typeface="Corbe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Corbel"/>
            <a:ea typeface="Corbel"/>
            <a:cs typeface="Corbel"/>
            <a:sym typeface="Corbe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Calibri"/>
        <a:ea typeface="Calibri"/>
        <a:cs typeface="Calibri"/>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upright="0">
        <a:spAutoFit/>
      </a:bodyPr>
      <a:lstStyle>
        <a:defPPr marL="0" marR="0" indent="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Corbel"/>
            <a:ea typeface="Corbel"/>
            <a:cs typeface="Corbel"/>
            <a:sym typeface="Corbe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Corbel"/>
            <a:ea typeface="Corbel"/>
            <a:cs typeface="Corbel"/>
            <a:sym typeface="Corbe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